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8434D0-0622-4D4D-ACEA-C8A05F2C909C}" type="datetimeFigureOut">
              <a:rPr lang="pt-BR" smtClean="0"/>
              <a:pPr/>
              <a:t>10/03/2012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B7951C7-2A5A-43CB-9BBA-F8782921E56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95536" y="476672"/>
            <a:ext cx="8291264" cy="5544616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8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VOCÊ SABE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8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QUEM É O PERSONAGEM?</a:t>
            </a:r>
            <a:r>
              <a:rPr kumimoji="0" lang="pt-BR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260648"/>
            <a:ext cx="8697144" cy="6336704"/>
          </a:xfrm>
        </p:spPr>
        <p:txBody>
          <a:bodyPr>
            <a:normAutofit/>
          </a:bodyPr>
          <a:lstStyle/>
          <a:p>
            <a:pPr marL="273050" lvl="0" indent="-3175" algn="just">
              <a:buNone/>
            </a:pPr>
            <a:r>
              <a:rPr lang="pt-BR" sz="4400" dirty="0" smtClean="0"/>
              <a:t>Eu era muito forte, </a:t>
            </a:r>
            <a:r>
              <a:rPr lang="pt-BR" sz="4400" dirty="0" smtClean="0"/>
              <a:t>mas desobedeci a DEUS e fui </a:t>
            </a:r>
            <a:r>
              <a:rPr lang="pt-BR" sz="4400" dirty="0" smtClean="0"/>
              <a:t>preso. Meus </a:t>
            </a:r>
            <a:r>
              <a:rPr lang="pt-BR" sz="4400" dirty="0" smtClean="0"/>
              <a:t>olhos foram furados e meus cabelos </a:t>
            </a:r>
            <a:r>
              <a:rPr lang="pt-BR" sz="4400" dirty="0" smtClean="0"/>
              <a:t>cortados. Perdi minha força, </a:t>
            </a:r>
            <a:r>
              <a:rPr lang="pt-BR" sz="4400" dirty="0" smtClean="0"/>
              <a:t>mas orei ao </a:t>
            </a:r>
            <a:r>
              <a:rPr lang="pt-BR" sz="4400" dirty="0" smtClean="0"/>
              <a:t>Senhor </a:t>
            </a:r>
            <a:r>
              <a:rPr lang="pt-BR" sz="4400" dirty="0" smtClean="0"/>
              <a:t>e ele me </a:t>
            </a:r>
            <a:r>
              <a:rPr lang="pt-BR" sz="4400" dirty="0" smtClean="0"/>
              <a:t>ouviu, voltei a ser forte e assim destruí o templo, matando </a:t>
            </a:r>
            <a:r>
              <a:rPr lang="pt-BR" sz="4400" dirty="0" smtClean="0"/>
              <a:t>todos os filisteus e </a:t>
            </a:r>
            <a:r>
              <a:rPr lang="pt-BR" sz="4400" dirty="0" smtClean="0"/>
              <a:t>morrendo junto com eles. </a:t>
            </a:r>
            <a:r>
              <a:rPr lang="pt-BR" sz="4400" dirty="0" smtClean="0">
                <a:solidFill>
                  <a:schemeClr val="tx2">
                    <a:lumMod val="50000"/>
                  </a:schemeClr>
                </a:solidFill>
              </a:rPr>
              <a:t>Quem sou</a:t>
            </a:r>
            <a:r>
              <a:rPr lang="pt-BR" sz="4400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endParaRPr lang="pt-BR" sz="4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476672"/>
            <a:ext cx="7920880" cy="5832648"/>
          </a:xfrm>
        </p:spPr>
        <p:txBody>
          <a:bodyPr>
            <a:normAutofit fontScale="92500"/>
          </a:bodyPr>
          <a:lstStyle/>
          <a:p>
            <a:pPr marL="3175" lvl="0" indent="-3175" algn="just">
              <a:buNone/>
            </a:pPr>
            <a:r>
              <a:rPr lang="pt-BR" sz="6000" dirty="0" smtClean="0"/>
              <a:t>Minha oração foi respondida e minha mulher </a:t>
            </a:r>
            <a:r>
              <a:rPr lang="pt-BR" sz="6000" dirty="0" smtClean="0"/>
              <a:t>ficou grávida</a:t>
            </a:r>
            <a:r>
              <a:rPr lang="pt-BR" sz="6000" dirty="0" smtClean="0"/>
              <a:t>, </a:t>
            </a:r>
            <a:r>
              <a:rPr lang="pt-BR" sz="6000" dirty="0" smtClean="0"/>
              <a:t>por isso fiquei mudo </a:t>
            </a:r>
            <a:r>
              <a:rPr lang="pt-BR" sz="6000" dirty="0" smtClean="0"/>
              <a:t>até </a:t>
            </a:r>
            <a:r>
              <a:rPr lang="pt-BR" sz="6000" dirty="0" smtClean="0"/>
              <a:t>que meu filho João nascesse. </a:t>
            </a:r>
            <a:endParaRPr lang="pt-BR" sz="6000" dirty="0" smtClean="0"/>
          </a:p>
          <a:p>
            <a:pPr marL="3175" lvl="0" indent="-3175" algn="just">
              <a:buNone/>
            </a:pPr>
            <a:r>
              <a:rPr lang="pt-BR" sz="6000" dirty="0" smtClean="0">
                <a:solidFill>
                  <a:schemeClr val="tx2">
                    <a:lumMod val="75000"/>
                  </a:schemeClr>
                </a:solidFill>
              </a:rPr>
              <a:t>Quem </a:t>
            </a:r>
            <a:r>
              <a:rPr lang="pt-BR" sz="6000" dirty="0" smtClean="0">
                <a:solidFill>
                  <a:schemeClr val="tx2">
                    <a:lumMod val="75000"/>
                  </a:schemeClr>
                </a:solidFill>
              </a:rPr>
              <a:t>sou?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6048672"/>
          </a:xfrm>
        </p:spPr>
        <p:txBody>
          <a:bodyPr>
            <a:normAutofit lnSpcReduction="10000"/>
          </a:bodyPr>
          <a:lstStyle/>
          <a:p>
            <a:pPr marL="193675" lvl="0" indent="-12700" algn="just">
              <a:buNone/>
            </a:pPr>
            <a:r>
              <a:rPr lang="pt-BR" sz="5400" dirty="0" smtClean="0"/>
              <a:t>Eu orei ao </a:t>
            </a:r>
            <a:r>
              <a:rPr lang="pt-BR" sz="5400" dirty="0" smtClean="0"/>
              <a:t>Senhor  intercedendo por </a:t>
            </a:r>
            <a:r>
              <a:rPr lang="pt-BR" sz="5400" dirty="0" smtClean="0"/>
              <a:t>um sobrinho </a:t>
            </a:r>
            <a:r>
              <a:rPr lang="pt-BR" sz="5400" dirty="0" smtClean="0"/>
              <a:t> a fim de que Deus não destruísse sua cidade, </a:t>
            </a:r>
            <a:r>
              <a:rPr lang="pt-BR" sz="5400" dirty="0" smtClean="0"/>
              <a:t>mas não </a:t>
            </a:r>
            <a:r>
              <a:rPr lang="pt-BR" sz="5400" dirty="0" smtClean="0"/>
              <a:t>haviam dez justos se </a:t>
            </a:r>
            <a:r>
              <a:rPr lang="pt-BR" sz="5400" dirty="0" smtClean="0"/>
              <a:t>quer </a:t>
            </a:r>
            <a:r>
              <a:rPr lang="pt-BR" sz="5400" dirty="0" smtClean="0"/>
              <a:t>e </a:t>
            </a:r>
            <a:r>
              <a:rPr lang="pt-BR" sz="5400" dirty="0" smtClean="0"/>
              <a:t>a cidade foi destruída. </a:t>
            </a:r>
            <a:r>
              <a:rPr lang="pt-BR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Quem sou? 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332656"/>
            <a:ext cx="8496944" cy="6120680"/>
          </a:xfrm>
        </p:spPr>
        <p:txBody>
          <a:bodyPr>
            <a:normAutofit/>
          </a:bodyPr>
          <a:lstStyle/>
          <a:p>
            <a:pPr marL="282575" lvl="0" indent="-12700" algn="just">
              <a:buNone/>
            </a:pPr>
            <a:r>
              <a:rPr lang="pt-BR" sz="4800" dirty="0" smtClean="0"/>
              <a:t>Sou uma mulher </a:t>
            </a:r>
            <a:r>
              <a:rPr lang="pt-BR" sz="4800" dirty="0" smtClean="0"/>
              <a:t>agradecida a Deus por responder minha oração e </a:t>
            </a:r>
            <a:r>
              <a:rPr lang="pt-BR" sz="4800" dirty="0" smtClean="0"/>
              <a:t>me </a:t>
            </a:r>
            <a:r>
              <a:rPr lang="pt-BR" sz="4800" dirty="0" smtClean="0"/>
              <a:t>conceder um filho. Fiquei tão agradecida </a:t>
            </a:r>
            <a:r>
              <a:rPr lang="pt-BR" sz="4800" dirty="0" smtClean="0"/>
              <a:t>que </a:t>
            </a:r>
            <a:r>
              <a:rPr lang="pt-BR" sz="4800" dirty="0" smtClean="0"/>
              <a:t>entreguei </a:t>
            </a:r>
            <a:r>
              <a:rPr lang="pt-BR" sz="4800" dirty="0" smtClean="0"/>
              <a:t>meu filho ao </a:t>
            </a:r>
            <a:r>
              <a:rPr lang="pt-BR" sz="4800" dirty="0" smtClean="0"/>
              <a:t>Senhor </a:t>
            </a:r>
            <a:r>
              <a:rPr lang="pt-BR" sz="4800" dirty="0" smtClean="0"/>
              <a:t>e ele se tornou um dos maiores </a:t>
            </a:r>
            <a:r>
              <a:rPr lang="pt-BR" sz="4800" dirty="0" smtClean="0"/>
              <a:t>profetas </a:t>
            </a:r>
            <a:r>
              <a:rPr lang="pt-BR" sz="4800" dirty="0" smtClean="0"/>
              <a:t>de Israel</a:t>
            </a:r>
            <a:r>
              <a:rPr lang="pt-BR" sz="4800" dirty="0" smtClean="0"/>
              <a:t>.</a:t>
            </a:r>
          </a:p>
          <a:p>
            <a:pPr marL="282575" lvl="0" indent="-12700" algn="just">
              <a:buNone/>
            </a:pP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</a:rPr>
              <a:t>Quem </a:t>
            </a: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</a:rPr>
              <a:t>sou ?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88640"/>
            <a:ext cx="8301608" cy="6192688"/>
          </a:xfrm>
        </p:spPr>
        <p:txBody>
          <a:bodyPr>
            <a:noAutofit/>
          </a:bodyPr>
          <a:lstStyle/>
          <a:p>
            <a:pPr marL="273050" lvl="0" indent="-3175" algn="just">
              <a:buNone/>
            </a:pPr>
            <a:r>
              <a:rPr lang="pt-BR" sz="4800" dirty="0" smtClean="0"/>
              <a:t>Adoeci </a:t>
            </a:r>
            <a:r>
              <a:rPr lang="pt-BR" sz="4800" dirty="0" smtClean="0"/>
              <a:t>de uma enfermidade </a:t>
            </a:r>
            <a:r>
              <a:rPr lang="pt-BR" sz="4800" dirty="0" smtClean="0"/>
              <a:t>muito grave </a:t>
            </a:r>
            <a:r>
              <a:rPr lang="pt-BR" sz="4800" dirty="0" smtClean="0"/>
              <a:t>e fui avisado pelo profeta Isaias que </a:t>
            </a:r>
            <a:r>
              <a:rPr lang="pt-BR" sz="4800" dirty="0" smtClean="0"/>
              <a:t>morreria</a:t>
            </a:r>
            <a:r>
              <a:rPr lang="pt-BR" sz="4800" dirty="0" smtClean="0"/>
              <a:t>, então </a:t>
            </a:r>
            <a:r>
              <a:rPr lang="pt-BR" sz="4800" dirty="0" smtClean="0"/>
              <a:t>virei </a:t>
            </a:r>
            <a:r>
              <a:rPr lang="pt-BR" sz="4800" dirty="0" smtClean="0"/>
              <a:t>meu rosto para a parede e </a:t>
            </a:r>
            <a:r>
              <a:rPr lang="pt-BR" sz="4800" dirty="0" smtClean="0"/>
              <a:t>orei. DEUS ouviu minha oração, fui curado vivi mais </a:t>
            </a:r>
            <a:r>
              <a:rPr lang="pt-BR" sz="4800" dirty="0" smtClean="0"/>
              <a:t>15 </a:t>
            </a:r>
            <a:r>
              <a:rPr lang="pt-BR" sz="4800" dirty="0" smtClean="0"/>
              <a:t>anos. </a:t>
            </a:r>
          </a:p>
          <a:p>
            <a:pPr marL="273050" lvl="0" indent="-3175" algn="just">
              <a:buNone/>
            </a:pPr>
            <a:r>
              <a:rPr lang="pt-BR" sz="4800" dirty="0" smtClean="0">
                <a:solidFill>
                  <a:schemeClr val="tx2">
                    <a:lumMod val="50000"/>
                  </a:schemeClr>
                </a:solidFill>
              </a:rPr>
              <a:t>Quem </a:t>
            </a:r>
            <a:r>
              <a:rPr lang="pt-BR" sz="4800" dirty="0" smtClean="0">
                <a:solidFill>
                  <a:schemeClr val="tx2">
                    <a:lumMod val="50000"/>
                  </a:schemeClr>
                </a:solidFill>
              </a:rPr>
              <a:t>sou eu?</a:t>
            </a:r>
          </a:p>
          <a:p>
            <a:pPr algn="just">
              <a:buNone/>
            </a:pP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3344"/>
          </a:xfrm>
        </p:spPr>
        <p:txBody>
          <a:bodyPr/>
          <a:lstStyle/>
          <a:p>
            <a:pPr marL="273050" lvl="0" indent="-3175" algn="just">
              <a:buNone/>
            </a:pPr>
            <a:r>
              <a:rPr lang="pt-BR" sz="6000" dirty="0" smtClean="0"/>
              <a:t>Orei </a:t>
            </a:r>
            <a:r>
              <a:rPr lang="pt-BR" sz="6000" dirty="0" smtClean="0"/>
              <a:t>ao senhor e o sol se </a:t>
            </a:r>
            <a:r>
              <a:rPr lang="pt-BR" sz="6000" dirty="0" smtClean="0"/>
              <a:t>deteve, </a:t>
            </a:r>
            <a:r>
              <a:rPr lang="pt-BR" sz="6000" dirty="0" smtClean="0"/>
              <a:t>a lua parou e o povo </a:t>
            </a:r>
            <a:r>
              <a:rPr lang="pt-BR" sz="6000" dirty="0" smtClean="0"/>
              <a:t>de </a:t>
            </a:r>
            <a:r>
              <a:rPr lang="pt-BR" sz="6000" dirty="0" smtClean="0"/>
              <a:t>Israel lutou e venceu a batalha. </a:t>
            </a:r>
            <a:endParaRPr lang="pt-BR" sz="6000" dirty="0" smtClean="0"/>
          </a:p>
          <a:p>
            <a:pPr marL="273050" lvl="0" indent="-3175" algn="just">
              <a:buNone/>
            </a:pPr>
            <a:r>
              <a:rPr lang="pt-BR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Quem </a:t>
            </a:r>
            <a:r>
              <a:rPr lang="pt-BR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sou?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>
            <a:noAutofit/>
          </a:bodyPr>
          <a:lstStyle/>
          <a:p>
            <a:pPr marL="273050" lvl="0" indent="-3175" algn="just">
              <a:buNone/>
            </a:pPr>
            <a:r>
              <a:rPr lang="pt-BR" sz="6600" dirty="0" smtClean="0"/>
              <a:t>Oro </a:t>
            </a:r>
            <a:r>
              <a:rPr lang="pt-BR" sz="6600" dirty="0" smtClean="0"/>
              <a:t>3 vezes ao dia e por isso fui jogado na cova dos leões, mas </a:t>
            </a:r>
            <a:r>
              <a:rPr lang="pt-BR" sz="6600" dirty="0" smtClean="0"/>
              <a:t>os anjos de Deus me protegeram. </a:t>
            </a:r>
          </a:p>
          <a:p>
            <a:pPr marL="273050" lvl="0" indent="-3175" algn="just">
              <a:buNone/>
            </a:pPr>
            <a:r>
              <a:rPr lang="pt-BR" sz="6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Quem </a:t>
            </a:r>
            <a:r>
              <a:rPr lang="pt-BR" sz="6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sou?</a:t>
            </a:r>
          </a:p>
          <a:p>
            <a:pPr algn="just">
              <a:buNone/>
            </a:pPr>
            <a:endParaRPr lang="pt-B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25344"/>
          </a:xfrm>
        </p:spPr>
        <p:txBody>
          <a:bodyPr>
            <a:noAutofit/>
          </a:bodyPr>
          <a:lstStyle/>
          <a:p>
            <a:pPr marL="273050" lvl="0" indent="-3175" algn="just">
              <a:buNone/>
            </a:pPr>
            <a:r>
              <a:rPr lang="pt-BR" sz="6000" dirty="0" smtClean="0"/>
              <a:t>Orei </a:t>
            </a:r>
            <a:r>
              <a:rPr lang="pt-BR" sz="6000" dirty="0" smtClean="0"/>
              <a:t>ao senhor e pedi que fogo descesse do céu e consumisse o </a:t>
            </a:r>
            <a:r>
              <a:rPr lang="pt-BR" sz="6000" dirty="0" smtClean="0"/>
              <a:t>holocausto, fui </a:t>
            </a:r>
            <a:r>
              <a:rPr lang="pt-BR" sz="6000" dirty="0" smtClean="0"/>
              <a:t>atendido e </a:t>
            </a:r>
            <a:r>
              <a:rPr lang="pt-BR" sz="6000" dirty="0" smtClean="0"/>
              <a:t>todos souberam que </a:t>
            </a:r>
            <a:r>
              <a:rPr lang="pt-BR" sz="6000" dirty="0" smtClean="0"/>
              <a:t>o senhor é DEUS. </a:t>
            </a:r>
            <a:endParaRPr lang="pt-BR" sz="6000" dirty="0" smtClean="0"/>
          </a:p>
          <a:p>
            <a:pPr marL="273050" lvl="0" indent="-3175" algn="just">
              <a:buNone/>
            </a:pPr>
            <a:r>
              <a:rPr lang="pt-BR" sz="6000" dirty="0" smtClean="0">
                <a:solidFill>
                  <a:schemeClr val="tx2">
                    <a:lumMod val="75000"/>
                  </a:schemeClr>
                </a:solidFill>
              </a:rPr>
              <a:t>Quem </a:t>
            </a:r>
            <a:r>
              <a:rPr lang="pt-BR" sz="6000" dirty="0" smtClean="0">
                <a:solidFill>
                  <a:schemeClr val="tx2">
                    <a:lumMod val="75000"/>
                  </a:schemeClr>
                </a:solidFill>
              </a:rPr>
              <a:t>sou?</a:t>
            </a:r>
          </a:p>
          <a:p>
            <a:pPr>
              <a:buNone/>
            </a:pPr>
            <a:endParaRPr lang="pt-B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5496" y="332656"/>
            <a:ext cx="8892480" cy="6525344"/>
          </a:xfrm>
        </p:spPr>
        <p:txBody>
          <a:bodyPr>
            <a:normAutofit lnSpcReduction="10000"/>
          </a:bodyPr>
          <a:lstStyle/>
          <a:p>
            <a:pPr marL="273050" lvl="0" indent="-3175" algn="just">
              <a:buNone/>
            </a:pPr>
            <a:r>
              <a:rPr lang="pt-BR" sz="6000" dirty="0" smtClean="0"/>
              <a:t>Sou uma </a:t>
            </a:r>
            <a:r>
              <a:rPr lang="pt-BR" sz="6000" dirty="0" smtClean="0"/>
              <a:t>rainha e durante </a:t>
            </a:r>
            <a:r>
              <a:rPr lang="pt-BR" sz="6000" dirty="0" smtClean="0"/>
              <a:t>3 dias orei  e jejuei para me apresentar ao rei e interceder pelo meu </a:t>
            </a:r>
            <a:r>
              <a:rPr lang="pt-BR" sz="6000" dirty="0" smtClean="0"/>
              <a:t>povo. O rei atendeu ao meu pedido. </a:t>
            </a:r>
          </a:p>
          <a:p>
            <a:pPr marL="273050" lvl="0" indent="-3175" algn="just">
              <a:buNone/>
            </a:pPr>
            <a:r>
              <a:rPr lang="pt-BR" sz="6000" dirty="0" smtClean="0">
                <a:solidFill>
                  <a:schemeClr val="tx2">
                    <a:lumMod val="50000"/>
                  </a:schemeClr>
                </a:solidFill>
              </a:rPr>
              <a:t>Quem </a:t>
            </a:r>
            <a:r>
              <a:rPr lang="pt-BR" sz="6000" dirty="0" smtClean="0">
                <a:solidFill>
                  <a:schemeClr val="tx2">
                    <a:lumMod val="50000"/>
                  </a:schemeClr>
                </a:solidFill>
              </a:rPr>
              <a:t>sou ?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3672" y="116632"/>
            <a:ext cx="8686800" cy="6336704"/>
          </a:xfrm>
        </p:spPr>
        <p:txBody>
          <a:bodyPr>
            <a:noAutofit/>
          </a:bodyPr>
          <a:lstStyle/>
          <a:p>
            <a:pPr marL="273050" lvl="0" indent="-3175" algn="just">
              <a:buNone/>
            </a:pPr>
            <a:r>
              <a:rPr lang="pt-BR" sz="6000" dirty="0" smtClean="0"/>
              <a:t>Eu tentei fugir de DEUS e fui engolido por </a:t>
            </a:r>
            <a:r>
              <a:rPr lang="pt-BR" sz="6000" dirty="0" smtClean="0"/>
              <a:t>um enorme peixe</a:t>
            </a:r>
            <a:r>
              <a:rPr lang="pt-BR" sz="6000" dirty="0" smtClean="0"/>
              <a:t>, por </a:t>
            </a:r>
            <a:r>
              <a:rPr lang="pt-BR" sz="6000" dirty="0" smtClean="0"/>
              <a:t>3 dias </a:t>
            </a:r>
            <a:r>
              <a:rPr lang="pt-BR" sz="6000" dirty="0" smtClean="0"/>
              <a:t>fiquei em seu</a:t>
            </a:r>
            <a:r>
              <a:rPr lang="pt-BR" sz="6000" dirty="0" smtClean="0"/>
              <a:t> ventre, </a:t>
            </a:r>
            <a:r>
              <a:rPr lang="pt-BR" sz="6000" dirty="0" smtClean="0"/>
              <a:t>orei ao </a:t>
            </a:r>
            <a:r>
              <a:rPr lang="pt-BR" sz="6000" dirty="0" smtClean="0"/>
              <a:t>Senhor </a:t>
            </a:r>
            <a:r>
              <a:rPr lang="pt-BR" sz="6000" dirty="0" smtClean="0"/>
              <a:t>e ele me livrou. </a:t>
            </a:r>
            <a:endParaRPr lang="pt-BR" sz="6000" dirty="0" smtClean="0"/>
          </a:p>
          <a:p>
            <a:pPr marL="273050" lvl="0" indent="-3175" algn="just">
              <a:buNone/>
            </a:pPr>
            <a:r>
              <a:rPr lang="pt-BR" sz="6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Quem </a:t>
            </a:r>
            <a:r>
              <a:rPr lang="pt-BR" sz="6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sou?</a:t>
            </a:r>
          </a:p>
          <a:p>
            <a:pPr algn="just">
              <a:buNone/>
            </a:pPr>
            <a:endParaRPr lang="pt-B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</TotalTime>
  <Words>347</Words>
  <Application>Microsoft Office PowerPoint</Application>
  <PresentationFormat>Apresentação na tela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Você sabe quem é o personagem???.</dc:title>
  <dc:creator>Geize</dc:creator>
  <cp:lastModifiedBy>Geize</cp:lastModifiedBy>
  <cp:revision>7</cp:revision>
  <dcterms:created xsi:type="dcterms:W3CDTF">2012-03-10T13:31:22Z</dcterms:created>
  <dcterms:modified xsi:type="dcterms:W3CDTF">2012-03-10T16:31:45Z</dcterms:modified>
</cp:coreProperties>
</file>